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65" r:id="rId45"/>
    <p:sldId id="322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>
        <p:scale>
          <a:sx n="110" d="100"/>
          <a:sy n="110" d="100"/>
        </p:scale>
        <p:origin x="-1088" y="5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CEF6-FA3A-DE46-91EA-16BEFB9EEE4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03A7C-4BFD-0942-ACE5-B49507E18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err="1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1676400" y="3429000"/>
            <a:ext cx="3280182" cy="926910"/>
            <a:chOff x="1676400" y="3429000"/>
            <a:chExt cx="3280182" cy="92691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3832690"/>
              <a:ext cx="1573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 smtClean="0"/>
                <a:t>Language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38100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grpSp>
          <p:nvGrpSpPr>
            <p:cNvPr id="9" name="Grouper 8"/>
            <p:cNvGrpSpPr/>
            <p:nvPr/>
          </p:nvGrpSpPr>
          <p:grpSpPr>
            <a:xfrm>
              <a:off x="2463209" y="3429000"/>
              <a:ext cx="1817547" cy="533400"/>
              <a:chOff x="4403463" y="3886200"/>
              <a:chExt cx="1817547" cy="5334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800600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349993" y="3886200"/>
                <a:ext cx="533400" cy="3810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79646"/>
                  </a:solidFill>
                </a:endParaRPr>
              </a:p>
            </p:txBody>
          </p:sp>
          <p:cxnSp>
            <p:nvCxnSpPr>
              <p:cNvPr id="8" name="Connecteur droit avec flèche 7"/>
              <p:cNvCxnSpPr>
                <a:stCxn id="6" idx="0"/>
                <a:endCxn id="4" idx="2"/>
              </p:cNvCxnSpPr>
              <p:nvPr/>
            </p:nvCxnSpPr>
            <p:spPr>
              <a:xfrm flipV="1">
                <a:off x="4403463" y="4267200"/>
                <a:ext cx="66383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avec flèche 12"/>
              <p:cNvCxnSpPr>
                <a:stCxn id="11" idx="0"/>
                <a:endCxn id="5" idx="2"/>
              </p:cNvCxnSpPr>
              <p:nvPr/>
            </p:nvCxnSpPr>
            <p:spPr>
              <a:xfrm flipH="1" flipV="1">
                <a:off x="5616693" y="4267200"/>
                <a:ext cx="604317" cy="15240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  <a:endParaRPr lang="en-US" dirty="0"/>
          </a:p>
          <a:p>
            <a:r>
              <a:rPr lang="fr-FR" dirty="0"/>
              <a:t>f</a:t>
            </a:r>
            <a:r>
              <a:rPr lang="en-US" dirty="0" err="1" smtClean="0"/>
              <a:t>ormat</a:t>
            </a:r>
            <a:r>
              <a:rPr lang="en-US" dirty="0" smtClean="0"/>
              <a:t>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28575">
            <a:solidFill>
              <a:srgbClr val="F7964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>
            <a:stCxn id="3075" idx="2"/>
            <a:endCxn id="3077" idx="1"/>
          </p:cNvCxnSpPr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.properties issues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Poor </a:t>
            </a:r>
            <a:r>
              <a:rPr lang="en-US" dirty="0" smtClean="0"/>
              <a:t>IDE </a:t>
            </a:r>
            <a:r>
              <a:rPr lang="en-US" dirty="0" smtClean="0"/>
              <a:t>support</a:t>
            </a:r>
          </a:p>
          <a:p>
            <a:pPr lvl="2"/>
            <a:r>
              <a:rPr lang="en-US" dirty="0" smtClean="0"/>
              <a:t>No warning on </a:t>
            </a:r>
            <a:r>
              <a:rPr lang="en-US" dirty="0" smtClean="0"/>
              <a:t>unused </a:t>
            </a:r>
            <a:r>
              <a:rPr lang="en-US" dirty="0" smtClean="0"/>
              <a:t>or</a:t>
            </a:r>
            <a:r>
              <a:rPr lang="en-US" dirty="0" smtClean="0"/>
              <a:t> </a:t>
            </a:r>
            <a:r>
              <a:rPr lang="en-US" dirty="0" smtClean="0"/>
              <a:t>wrong </a:t>
            </a:r>
            <a:r>
              <a:rPr lang="en-US" dirty="0" smtClean="0"/>
              <a:t>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  <a:endParaRPr lang="en-US" dirty="0" smtClean="0"/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</a:t>
            </a:r>
            <a:r>
              <a:rPr lang="en-US" dirty="0" smtClean="0"/>
              <a:t>.properties</a:t>
            </a:r>
          </a:p>
          <a:p>
            <a:r>
              <a:rPr lang="en-US" dirty="0" smtClean="0"/>
              <a:t>The methods </a:t>
            </a:r>
            <a:r>
              <a:rPr lang="en-US" dirty="0" smtClean="0"/>
              <a:t>acts as keys</a:t>
            </a:r>
            <a:endParaRPr lang="en-US" dirty="0" smtClean="0"/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Messages.properties</a:t>
            </a:r>
            <a:endParaRPr lang="fr-FR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/>
              <a:t>mobile </a:t>
            </a:r>
            <a:r>
              <a:rPr lang="en-US" dirty="0" smtClean="0"/>
              <a:t>support in </a:t>
            </a:r>
            <a:r>
              <a:rPr lang="en-US" dirty="0" smtClean="0"/>
              <a:t>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Messages.java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5626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MobileMessages.properties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DesktopMessages.properties</a:t>
            </a:r>
            <a:endParaRPr lang="fr-FR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</a:t>
            </a:r>
            <a:r>
              <a:rPr lang="en-US" dirty="0" smtClean="0"/>
              <a:t>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</a:t>
            </a:r>
            <a:r>
              <a:rPr lang="en-US" dirty="0" smtClean="0"/>
              <a:t>display</a:t>
            </a:r>
            <a:endParaRPr lang="en-US" dirty="0" smtClean="0"/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</a:t>
            </a:r>
            <a:r>
              <a:rPr lang="en-US" dirty="0" smtClean="0"/>
              <a:t>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0336"/>
            <a:ext cx="8501270" cy="11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8607778" cy="124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2857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 w="28575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</a:t>
            </a:r>
            <a:r>
              <a:rPr lang="en-US" b="1" dirty="0" smtClean="0">
                <a:solidFill>
                  <a:srgbClr val="F79646"/>
                </a:solidFill>
              </a:rPr>
              <a:t>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228600" y="1371600"/>
            <a:ext cx="8648700" cy="4419600"/>
            <a:chOff x="228600" y="1371600"/>
            <a:chExt cx="8648700" cy="44196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371600"/>
              <a:ext cx="3362723" cy="185889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523" y="1570936"/>
              <a:ext cx="6553993" cy="82522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Connecteur en angle 7"/>
            <p:cNvCxnSpPr>
              <a:stCxn id="4" idx="2"/>
              <a:endCxn id="16" idx="1"/>
            </p:cNvCxnSpPr>
            <p:nvPr/>
          </p:nvCxnSpPr>
          <p:spPr>
            <a:xfrm rot="16200000" flipH="1">
              <a:off x="2368325" y="2772134"/>
              <a:ext cx="711241" cy="162796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Connecteur en angle 10"/>
            <p:cNvCxnSpPr>
              <a:stCxn id="1027" idx="2"/>
              <a:endCxn id="16" idx="0"/>
            </p:cNvCxnSpPr>
            <p:nvPr/>
          </p:nvCxnSpPr>
          <p:spPr>
            <a:xfrm rot="5400000">
              <a:off x="4532141" y="2434199"/>
              <a:ext cx="1071413" cy="995345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680" y="4842879"/>
              <a:ext cx="5352168" cy="94832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à coins arrondis 15"/>
            <p:cNvSpPr/>
            <p:nvPr/>
          </p:nvSpPr>
          <p:spPr>
            <a:xfrm>
              <a:off x="3537929" y="3467578"/>
              <a:ext cx="2064490" cy="94832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onnecteur en angle 21"/>
            <p:cNvCxnSpPr>
              <a:stCxn id="16" idx="2"/>
              <a:endCxn id="1028" idx="0"/>
            </p:cNvCxnSpPr>
            <p:nvPr/>
          </p:nvCxnSpPr>
          <p:spPr>
            <a:xfrm rot="5400000">
              <a:off x="4166980" y="4439684"/>
              <a:ext cx="426980" cy="37941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3488315" y="3522708"/>
              <a:ext cx="21637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/>
                <a:t>Maven, </a:t>
              </a:r>
              <a:r>
                <a:rPr lang="en-US" sz="2400" b="1" dirty="0" err="1"/>
                <a:t>j</a:t>
              </a:r>
              <a:r>
                <a:rPr lang="en-US" sz="2400" b="1" dirty="0" err="1" smtClean="0"/>
                <a:t>avac</a:t>
              </a:r>
              <a:endParaRPr lang="en-US" sz="2400" b="1" dirty="0" smtClean="0"/>
            </a:p>
            <a:p>
              <a:pPr algn="ctr"/>
              <a:r>
                <a:rPr lang="en-US" sz="2400" b="1" dirty="0" smtClean="0"/>
                <a:t>Injection</a:t>
              </a:r>
              <a:r>
                <a:rPr lang="en-US" sz="2400" b="1" dirty="0" smtClean="0"/>
                <a:t> </a:t>
              </a:r>
              <a:r>
                <a:rPr lang="en-US" sz="2400" b="1" dirty="0" smtClean="0"/>
                <a:t>&amp; APT</a:t>
              </a:r>
              <a:endParaRPr lang="en-US" sz="2400" b="1" dirty="0"/>
            </a:p>
          </p:txBody>
        </p:sp>
        <p:pic>
          <p:nvPicPr>
            <p:cNvPr id="5" name="Image 4" descr="META-INF_Messag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3505200"/>
              <a:ext cx="2857500" cy="571500"/>
            </a:xfrm>
            <a:prstGeom prst="rect">
              <a:avLst/>
            </a:prstGeom>
            <a:ln w="28575" cmpd="sng">
              <a:solidFill>
                <a:srgbClr val="F79646"/>
              </a:solidFill>
            </a:ln>
          </p:spPr>
        </p:pic>
        <p:cxnSp>
          <p:nvCxnSpPr>
            <p:cNvPr id="24" name="Connecteur en angle 23"/>
            <p:cNvCxnSpPr>
              <a:stCxn id="5" idx="1"/>
              <a:endCxn id="16" idx="3"/>
            </p:cNvCxnSpPr>
            <p:nvPr/>
          </p:nvCxnSpPr>
          <p:spPr>
            <a:xfrm rot="10800000" flipV="1">
              <a:off x="5602420" y="3790949"/>
              <a:ext cx="417381" cy="15078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</a:t>
            </a:r>
            <a:r>
              <a:rPr lang="en-US" dirty="0" smtClean="0"/>
              <a:t>also CSS and </a:t>
            </a:r>
            <a:r>
              <a:rPr lang="en-US" dirty="0" smtClean="0"/>
              <a:t>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Tooling </a:t>
            </a:r>
            <a:r>
              <a:rPr lang="en-US" dirty="0" smtClean="0"/>
              <a:t>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</a:t>
            </a:r>
            <a:r>
              <a:rPr lang="en-US" dirty="0" err="1" smtClean="0"/>
              <a:t>templating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fr-FR" dirty="0" smtClean="0"/>
              <a:t>.</a:t>
            </a:r>
            <a:r>
              <a:rPr lang="fr-FR" dirty="0" err="1" smtClean="0"/>
              <a:t>properties</a:t>
            </a:r>
            <a:r>
              <a:rPr lang="fr-FR" dirty="0" smtClean="0"/>
              <a:t> files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naming</a:t>
            </a:r>
            <a:r>
              <a:rPr lang="fr-FR" dirty="0" smtClean="0"/>
              <a:t> 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12648</TotalTime>
  <Words>1110</Words>
  <Application>Microsoft Macintosh PowerPoint</Application>
  <PresentationFormat>Présentation à l'écran (4:3)</PresentationFormat>
  <Paragraphs>249</Paragraphs>
  <Slides>45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Ez18n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Dimitri</cp:lastModifiedBy>
  <cp:revision>360</cp:revision>
  <dcterms:created xsi:type="dcterms:W3CDTF">2012-06-10T16:50:33Z</dcterms:created>
  <dcterms:modified xsi:type="dcterms:W3CDTF">2012-09-17T11:58:30Z</dcterms:modified>
  <cp:category/>
</cp:coreProperties>
</file>